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339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Υπότιτλος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Κάντε κλικ για να επεξεργαστείτε τον υπότιτλο του υποδείγματος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4 - Θέση κειμένου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7" name="6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8" name="7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τίτλου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51035-2513-48E5-9918-FC16F8F4D683}" type="datetimeFigureOut">
              <a:rPr lang="el-GR" smtClean="0"/>
              <a:t>24/12/2023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49D0-2DCE-411B-972D-7C95B6C8EC61}" type="slidenum">
              <a:rPr lang="el-GR" smtClean="0"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ctrTitle"/>
          </p:nvPr>
        </p:nvSpPr>
        <p:spPr>
          <a:xfrm>
            <a:off x="685800" y="1571613"/>
            <a:ext cx="7772400" cy="1643073"/>
          </a:xfrm>
        </p:spPr>
        <p:txBody>
          <a:bodyPr/>
          <a:lstStyle/>
          <a:p>
            <a:r>
              <a:rPr lang="el-GR" dirty="0" smtClean="0"/>
              <a:t>Τα ιστιοφόρα πλοία</a:t>
            </a:r>
            <a:endParaRPr lang="el-GR" dirty="0"/>
          </a:p>
        </p:txBody>
      </p:sp>
      <p:pic>
        <p:nvPicPr>
          <p:cNvPr id="4" name="3 - Εικόνα" descr="karabi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3429000"/>
            <a:ext cx="3000396" cy="216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 l="22905" t="33333" r="25012"/>
          <a:stretch>
            <a:fillRect/>
          </a:stretch>
        </p:blipFill>
        <p:spPr bwMode="auto">
          <a:xfrm>
            <a:off x="2214754" y="1600200"/>
            <a:ext cx="471449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ΕΡΓΑΛΕΙΑ   ΝΑΥΠΗΓΙΚΗΣ</a:t>
            </a:r>
            <a:r>
              <a:rPr lang="el-GR" dirty="0"/>
              <a:t/>
            </a:r>
            <a:br>
              <a:rPr lang="el-GR" dirty="0"/>
            </a:br>
            <a:endParaRPr lang="el-GR" dirty="0"/>
          </a:p>
        </p:txBody>
      </p:sp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 l="20822" r="25012" b="22223"/>
          <a:stretch>
            <a:fillRect/>
          </a:stretch>
        </p:blipFill>
        <p:spPr bwMode="auto">
          <a:xfrm>
            <a:off x="2470665" y="1600200"/>
            <a:ext cx="420267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/>
              <a:t>ΙΣΤΙΑ  - ΣΧΟΙΝΙΑ</a:t>
            </a:r>
            <a:r>
              <a:rPr lang="el-GR" dirty="0"/>
              <a:t/>
            </a:r>
            <a:br>
              <a:rPr lang="el-GR" dirty="0"/>
            </a:br>
            <a:r>
              <a:rPr lang="el-GR" b="1" dirty="0"/>
              <a:t> </a:t>
            </a:r>
            <a:endParaRPr lang="el-GR" dirty="0"/>
          </a:p>
        </p:txBody>
      </p:sp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/>
          <a:srcRect l="37662" t="26564" r="42027" b="33209"/>
          <a:stretch>
            <a:fillRect/>
          </a:stretch>
        </p:blipFill>
        <p:spPr bwMode="auto">
          <a:xfrm>
            <a:off x="2643174" y="2071678"/>
            <a:ext cx="3571900" cy="397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/>
          <a:lstStyle/>
          <a:p>
            <a:r>
              <a:rPr lang="el-GR" b="1" dirty="0" smtClean="0"/>
              <a:t>ΟΜΟΙΩΜΑΤΑ  ΙΣΤΙΟΦΟΡΩΝ</a:t>
            </a:r>
            <a:endParaRPr lang="el-GR" dirty="0"/>
          </a:p>
        </p:txBody>
      </p:sp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 l="20822" t="15186" r="18762" b="15370"/>
          <a:stretch>
            <a:fillRect/>
          </a:stretch>
        </p:blipFill>
        <p:spPr bwMode="auto">
          <a:xfrm>
            <a:off x="1946953" y="1600200"/>
            <a:ext cx="525009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 l="18750" t="13889" r="10417" b="19446"/>
          <a:stretch>
            <a:fillRect/>
          </a:stretch>
        </p:blipFill>
        <p:spPr bwMode="auto">
          <a:xfrm>
            <a:off x="1366044" y="1600200"/>
            <a:ext cx="64119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Εξαρτήματα ιστιοφόρων</a:t>
            </a:r>
            <a:endParaRPr lang="el-GR" dirty="0"/>
          </a:p>
        </p:txBody>
      </p:sp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>
            <a:lum contrast="24000"/>
          </a:blip>
          <a:srcRect/>
          <a:stretch>
            <a:fillRect/>
          </a:stretch>
        </p:blipFill>
        <p:spPr bwMode="auto">
          <a:xfrm>
            <a:off x="1785918" y="1857364"/>
            <a:ext cx="5803390" cy="426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 l="9677"/>
          <a:stretch>
            <a:fillRect/>
          </a:stretch>
        </p:blipFill>
        <p:spPr bwMode="auto">
          <a:xfrm>
            <a:off x="1846676" y="1600200"/>
            <a:ext cx="545064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500042"/>
            <a:ext cx="8229600" cy="642942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ΟΡΓΑΝΑ ΝΑΥΣΙΠΛΟΪΑΣ </a:t>
            </a:r>
            <a:r>
              <a:rPr lang="el-GR" dirty="0"/>
              <a:t/>
            </a:r>
            <a:br>
              <a:rPr lang="el-GR" dirty="0"/>
            </a:br>
            <a:endParaRPr lang="el-GR" dirty="0"/>
          </a:p>
        </p:txBody>
      </p:sp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- Θέση περιεχομένου"/>
          <p:cNvPicPr>
            <a:picLocks noGrp="1"/>
          </p:cNvPicPr>
          <p:nvPr>
            <p:ph idx="1"/>
          </p:nvPr>
        </p:nvPicPr>
        <p:blipFill>
          <a:blip r:embed="rId2" cstate="print"/>
          <a:srcRect l="14815" r="14815" b="22099"/>
          <a:stretch>
            <a:fillRect/>
          </a:stretch>
        </p:blipFill>
        <p:spPr bwMode="auto">
          <a:xfrm>
            <a:off x="1846386" y="1600200"/>
            <a:ext cx="545122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18</Words>
  <Application>Microsoft Office PowerPoint</Application>
  <PresentationFormat>Προβολή στην οθόνη (4:3)</PresentationFormat>
  <Paragraphs>6</Paragraphs>
  <Slides>15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15</vt:i4>
      </vt:variant>
    </vt:vector>
  </HeadingPairs>
  <TitlesOfParts>
    <vt:vector size="18" baseType="lpstr">
      <vt:lpstr>Arial</vt:lpstr>
      <vt:lpstr>Calibri</vt:lpstr>
      <vt:lpstr>Θέμα του Office</vt:lpstr>
      <vt:lpstr>Τα ιστιοφόρα πλοία</vt:lpstr>
      <vt:lpstr>ΟΜΟΙΩΜΑΤΑ  ΙΣΤΙΟΦΟΡΩΝ</vt:lpstr>
      <vt:lpstr>Παρουσίαση του PowerPoint</vt:lpstr>
      <vt:lpstr>Εξαρτήματα ιστιοφόρων</vt:lpstr>
      <vt:lpstr>Παρουσίαση του PowerPoint</vt:lpstr>
      <vt:lpstr>Παρουσίαση του PowerPoint</vt:lpstr>
      <vt:lpstr>Παρουσίαση του PowerPoint</vt:lpstr>
      <vt:lpstr>ΟΡΓΑΝΑ ΝΑΥΣΙΠΛΟΪΑΣ  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ΕΡΓΑΛΕΙΑ   ΝΑΥΠΗΓΙΚΗΣ </vt:lpstr>
      <vt:lpstr>ΙΣΤΙΑ  - ΣΧΟΙΝΙΑ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Τα ιστιοφόρα πλοία</dc:title>
  <dc:creator>ΓΙΑΝΝΑ</dc:creator>
  <cp:lastModifiedBy>HP ΚΕΣΥ</cp:lastModifiedBy>
  <cp:revision>12</cp:revision>
  <dcterms:created xsi:type="dcterms:W3CDTF">2013-11-25T21:38:14Z</dcterms:created>
  <dcterms:modified xsi:type="dcterms:W3CDTF">2023-12-24T16:01:01Z</dcterms:modified>
</cp:coreProperties>
</file>